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508608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1080000"/>
            <a:ext cx="9071640" cy="801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15268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508608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15268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57120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63804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50400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57120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63804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1080000"/>
            <a:ext cx="9071640" cy="801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 fontScale="44000"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586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>
            <a:normAutofit fontScale="35000"/>
          </a:bodyPr>
          <a:p>
            <a:pPr marL="432000" indent="-324000">
              <a:spcBef>
                <a:spcPts val="1888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Для правки структуры щёлкните </a:t>
            </a: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мышью</a:t>
            </a: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511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Второй уровень структуры</a:t>
            </a: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113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Третий уровень структуры</a:t>
            </a: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75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Четвёртый уровень </a:t>
            </a: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структуры</a:t>
            </a: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37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Пятый уровень структуры</a:t>
            </a: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37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Шестой уровень </a:t>
            </a: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структуры</a:t>
            </a: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37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Седьмой уровень </a:t>
            </a:r>
            <a:r>
              <a:rPr b="0" lang="ru-RU" sz="4200" spc="-1" strike="noStrike">
                <a:solidFill>
                  <a:srgbClr val="ffffff"/>
                </a:solidFill>
                <a:latin typeface="Arial"/>
              </a:rPr>
              <a:t>структуры</a:t>
            </a: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6800"/>
            <a:ext cx="2348280" cy="520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solidFill>
                  <a:srgbClr val="ffffff"/>
                </a:solidFill>
                <a:latin typeface="Arial"/>
              </a:rPr>
              <a:t>&lt;дата/время&gt;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0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ru-RU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6800"/>
            <a:ext cx="2348280" cy="520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A4BC5652-1EA7-491B-981F-CB8F8C3FB436}" type="slidenum">
              <a:rPr b="0" lang="ru-RU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Arial"/>
              </a:rPr>
              <a:t>&lt;дата/время&gt;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ru-RU" sz="1400" spc="-1" strike="noStrike">
                <a:latin typeface="Arial"/>
              </a:rPr>
              <a:t>&lt;нижний колонтитул&gt;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55FD9F43-9A2C-462B-B667-A977972600DF}" type="slidenum">
              <a:rPr b="0" lang="ru-RU" sz="1400" spc="-1" strike="noStrike">
                <a:latin typeface="Arial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2880000"/>
            <a:ext cx="9071640" cy="172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5860" spc="-1" strike="noStrike">
                <a:solidFill>
                  <a:srgbClr val="ffffff"/>
                </a:solidFill>
                <a:latin typeface="Arial"/>
              </a:rPr>
              <a:t>Game design document</a:t>
            </a:r>
            <a:br/>
            <a:r>
              <a:rPr b="0" lang="ru-RU" sz="5860" spc="-1" strike="noStrike">
                <a:solidFill>
                  <a:srgbClr val="ffffff"/>
                </a:solidFill>
                <a:latin typeface="Arial"/>
              </a:rPr>
              <a:t>Factorio. Опыт и уровни</a:t>
            </a:r>
            <a:endParaRPr b="0" lang="ru-RU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904000" y="5832000"/>
            <a:ext cx="3671640" cy="100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Егоров Гордей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Factorio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576360" y="527832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Построй фабрику</a:t>
            </a:r>
            <a:endParaRPr b="0" lang="ru-RU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Автоматизируй каждое её действие</a:t>
            </a:r>
            <a:endParaRPr b="0" lang="ru-RU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Защити её от местной фауны</a:t>
            </a:r>
            <a:endParaRPr b="0" lang="ru-RU" sz="32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2016000" y="1529640"/>
            <a:ext cx="6279480" cy="3531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Идея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792000" y="208800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Игрок получает опыт</a:t>
            </a:r>
            <a:endParaRPr b="0" lang="ru-RU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за исследование мира</a:t>
            </a:r>
            <a:endParaRPr b="0" lang="ru-RU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и убийство жуков</a:t>
            </a:r>
            <a:endParaRPr b="0" lang="ru-RU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Опыт =&gt; уровни</a:t>
            </a:r>
            <a:endParaRPr b="0" lang="ru-RU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Уровни =&gt; очки умений</a:t>
            </a:r>
            <a:endParaRPr b="0" lang="ru-RU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и характеристик</a:t>
            </a:r>
            <a:endParaRPr b="0" lang="ru-RU" sz="3200" spc="-1" strike="noStrike"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5832000" y="2292120"/>
            <a:ext cx="3180240" cy="3827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Зачем?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423720" y="177300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Завлечь новую аудиторию элементами РПГ</a:t>
            </a:r>
            <a:endParaRPr b="0" lang="ru-RU" sz="3200" spc="-1" strike="noStrike"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720000" y="2378520"/>
            <a:ext cx="8686440" cy="4533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Зачем?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432000" y="166356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Поощрить неосновную активность игрока</a:t>
            </a:r>
            <a:endParaRPr b="0" lang="ru-RU" sz="3200" spc="-1" strike="noStrike"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2222280" y="2448000"/>
            <a:ext cx="5553720" cy="4487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Зачем?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432000" y="166356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Психологически облегчить перестройку</a:t>
            </a:r>
            <a:endParaRPr b="0" lang="ru-RU" sz="32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648000" y="2232000"/>
            <a:ext cx="8630640" cy="4854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1512360" y="2858040"/>
            <a:ext cx="7199640" cy="1661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5850" spc="-1" strike="noStrike">
                <a:solidFill>
                  <a:srgbClr val="ffffff"/>
                </a:solidFill>
                <a:latin typeface="Arial"/>
              </a:rPr>
              <a:t>Спасибо за внимание!</a:t>
            </a:r>
            <a:endParaRPr b="0" lang="ru-RU" sz="585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2023-03-18T13:25:29Z</dcterms:created>
  <dc:creator/>
  <dc:description/>
  <dc:language>ru-RU</dc:language>
  <cp:lastModifiedBy/>
  <dcterms:modified xsi:type="dcterms:W3CDTF">2023-03-18T13:41:20Z</dcterms:modified>
  <cp:revision>2</cp:revision>
  <dc:subject/>
  <dc:title>Blueprint Plans</dc:title>
</cp:coreProperties>
</file>